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4"/>
  </p:notesMasterIdLst>
  <p:sldIdLst>
    <p:sldId id="258" r:id="rId2"/>
    <p:sldId id="257" r:id="rId3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9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3" pos="164" userDrawn="1">
          <p15:clr>
            <a:srgbClr val="A4A3A4"/>
          </p15:clr>
        </p15:guide>
        <p15:guide id="4" pos="4156" userDrawn="1">
          <p15:clr>
            <a:srgbClr val="A4A3A4"/>
          </p15:clr>
        </p15:guide>
        <p15:guide id="5" orient="horz" pos="6068" userDrawn="1">
          <p15:clr>
            <a:srgbClr val="A4A3A4"/>
          </p15:clr>
        </p15:guide>
        <p15:guide id="6" orient="horz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CFD5"/>
    <a:srgbClr val="333C4D"/>
    <a:srgbClr val="FECE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DDAB84D-3CBE-151B-E751-114C08CD58C4}" v="5" dt="2026-02-27T13:41:48.2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16"/>
    <p:restoredTop sz="94668"/>
  </p:normalViewPr>
  <p:slideViewPr>
    <p:cSldViewPr snapToGrid="0">
      <p:cViewPr varScale="1">
        <p:scale>
          <a:sx n="71" d="100"/>
          <a:sy n="71" d="100"/>
        </p:scale>
        <p:origin x="2004" y="52"/>
      </p:cViewPr>
      <p:guideLst>
        <p:guide orient="horz" pos="149"/>
        <p:guide pos="2160"/>
        <p:guide pos="164"/>
        <p:guide pos="4156"/>
        <p:guide orient="horz" pos="6068"/>
        <p:guide orient="horz"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notesMaster" Target="notesMasters/notes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evers, Malte" userId="S::4763@hansa-flex.com::9d1f9881-498a-4108-b76e-acd3031e062c" providerId="AD" clId="Web-{FDDAB84D-3CBE-151B-E751-114C08CD58C4}"/>
    <pc:docChg chg="sldOrd">
      <pc:chgData name="Sievers, Malte" userId="S::4763@hansa-flex.com::9d1f9881-498a-4108-b76e-acd3031e062c" providerId="AD" clId="Web-{FDDAB84D-3CBE-151B-E751-114C08CD58C4}" dt="2026-02-27T13:41:48.205" v="0"/>
      <pc:docMkLst>
        <pc:docMk/>
      </pc:docMkLst>
      <pc:sldChg chg="ord">
        <pc:chgData name="Sievers, Malte" userId="S::4763@hansa-flex.com::9d1f9881-498a-4108-b76e-acd3031e062c" providerId="AD" clId="Web-{FDDAB84D-3CBE-151B-E751-114C08CD58C4}" dt="2026-02-27T13:41:48.205" v="0"/>
        <pc:sldMkLst>
          <pc:docMk/>
          <pc:sldMk cId="2208904947" sldId="258"/>
        </pc:sldMkLst>
      </pc:sldChg>
    </pc:docChg>
  </pc:docChgLst>
  <pc:docChgLst>
    <pc:chgData clId="Web-{FDDAB84D-3CBE-151B-E751-114C08CD58C4}"/>
    <pc:docChg chg="modSld">
      <pc:chgData name="" userId="" providerId="" clId="Web-{FDDAB84D-3CBE-151B-E751-114C08CD58C4}" dt="2026-02-27T13:41:32.611" v="3"/>
      <pc:docMkLst>
        <pc:docMk/>
      </pc:docMkLst>
      <pc:sldChg chg="modSp">
        <pc:chgData name="" userId="" providerId="" clId="Web-{FDDAB84D-3CBE-151B-E751-114C08CD58C4}" dt="2026-02-27T13:41:31.923" v="1"/>
        <pc:sldMkLst>
          <pc:docMk/>
          <pc:sldMk cId="3549679255" sldId="257"/>
        </pc:sldMkLst>
        <pc:graphicFrameChg chg="modGraphic">
          <ac:chgData name="" userId="" providerId="" clId="Web-{FDDAB84D-3CBE-151B-E751-114C08CD58C4}" dt="2026-02-27T13:41:31.923" v="1"/>
          <ac:graphicFrameMkLst>
            <pc:docMk/>
            <pc:sldMk cId="3549679255" sldId="257"/>
            <ac:graphicFrameMk id="7" creationId="{2C487CFC-4164-041F-5CB1-E282BE2CB15F}"/>
          </ac:graphicFrameMkLst>
        </pc:graphicFrameChg>
      </pc:sldChg>
      <pc:sldChg chg="modSp">
        <pc:chgData name="" userId="" providerId="" clId="Web-{FDDAB84D-3CBE-151B-E751-114C08CD58C4}" dt="2026-02-27T13:41:32.611" v="3"/>
        <pc:sldMkLst>
          <pc:docMk/>
          <pc:sldMk cId="2208904947" sldId="258"/>
        </pc:sldMkLst>
        <pc:graphicFrameChg chg="modGraphic">
          <ac:chgData name="" userId="" providerId="" clId="Web-{FDDAB84D-3CBE-151B-E751-114C08CD58C4}" dt="2026-02-27T13:41:32.611" v="3"/>
          <ac:graphicFrameMkLst>
            <pc:docMk/>
            <pc:sldMk cId="2208904947" sldId="258"/>
            <ac:graphicFrameMk id="13" creationId="{1363647E-268A-615F-F449-A3ED4DC7435A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318282-7370-444C-9E44-B5E4B40BA9A9}" type="datetimeFigureOut">
              <a:rPr lang="de-DE" smtClean="0"/>
              <a:t>27.02.2026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3BE70A-D612-FB49-8BC8-4A8B8A32064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5833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65A36670-CB07-B2CC-EA05-CE51F204A776}"/>
              </a:ext>
            </a:extLst>
          </p:cNvPr>
          <p:cNvSpPr/>
          <p:nvPr userDrawn="1"/>
        </p:nvSpPr>
        <p:spPr>
          <a:xfrm>
            <a:off x="260350" y="751114"/>
            <a:ext cx="6337300" cy="8881836"/>
          </a:xfrm>
          <a:prstGeom prst="roundRect">
            <a:avLst>
              <a:gd name="adj" fmla="val 2428"/>
            </a:avLst>
          </a:prstGeom>
          <a:solidFill>
            <a:srgbClr val="FECE4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Bildplatzhalter 42">
            <a:extLst>
              <a:ext uri="{FF2B5EF4-FFF2-40B4-BE49-F238E27FC236}">
                <a16:creationId xmlns:a16="http://schemas.microsoft.com/office/drawing/2014/main" id="{6869C703-FAA7-9010-F588-24A7D929363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60350" y="236540"/>
            <a:ext cx="6337300" cy="4012015"/>
          </a:xfrm>
          <a:custGeom>
            <a:avLst/>
            <a:gdLst>
              <a:gd name="csX0" fmla="*/ 179312 w 6337300"/>
              <a:gd name="csY0" fmla="*/ 0 h 4012015"/>
              <a:gd name="csX1" fmla="*/ 6157988 w 6337300"/>
              <a:gd name="csY1" fmla="*/ 0 h 4012015"/>
              <a:gd name="csX2" fmla="*/ 6337300 w 6337300"/>
              <a:gd name="csY2" fmla="*/ 179312 h 4012015"/>
              <a:gd name="csX3" fmla="*/ 6337300 w 6337300"/>
              <a:gd name="csY3" fmla="*/ 4012015 h 4012015"/>
              <a:gd name="csX4" fmla="*/ 0 w 6337300"/>
              <a:gd name="csY4" fmla="*/ 4012015 h 4012015"/>
              <a:gd name="csX5" fmla="*/ 0 w 6337300"/>
              <a:gd name="csY5" fmla="*/ 179312 h 4012015"/>
              <a:gd name="csX6" fmla="*/ 179312 w 6337300"/>
              <a:gd name="csY6" fmla="*/ 0 h 401201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</a:cxnLst>
            <a:rect l="l" t="t" r="r" b="b"/>
            <a:pathLst>
              <a:path w="6337300" h="4012015">
                <a:moveTo>
                  <a:pt x="179312" y="0"/>
                </a:moveTo>
                <a:lnTo>
                  <a:pt x="6157988" y="0"/>
                </a:lnTo>
                <a:cubicBezTo>
                  <a:pt x="6257019" y="0"/>
                  <a:pt x="6337300" y="80281"/>
                  <a:pt x="6337300" y="179312"/>
                </a:cubicBezTo>
                <a:lnTo>
                  <a:pt x="6337300" y="4012015"/>
                </a:lnTo>
                <a:lnTo>
                  <a:pt x="0" y="4012015"/>
                </a:lnTo>
                <a:lnTo>
                  <a:pt x="0" y="179312"/>
                </a:lnTo>
                <a:cubicBezTo>
                  <a:pt x="0" y="80281"/>
                  <a:pt x="80281" y="0"/>
                  <a:pt x="179312" y="0"/>
                </a:cubicBezTo>
                <a:close/>
              </a:path>
            </a:pathLst>
          </a:custGeom>
          <a:solidFill>
            <a:srgbClr val="CFCFD5"/>
          </a:solidFill>
        </p:spPr>
        <p:txBody>
          <a:bodyPr wrap="square" anchor="ctr">
            <a:noAutofit/>
          </a:bodyPr>
          <a:lstStyle>
            <a:lvl1pPr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de-DE" dirty="0">
                <a:effectLst/>
                <a:latin typeface="Segoe UI Historic" panose="020B0502040204020203" pitchFamily="34" charset="0"/>
              </a:rPr>
              <a:t>Hier bitte das Foto </a:t>
            </a:r>
          </a:p>
          <a:p>
            <a:r>
              <a:rPr lang="de-DE" dirty="0">
                <a:effectLst/>
                <a:latin typeface="Segoe UI Historic" panose="020B0502040204020203" pitchFamily="34" charset="0"/>
              </a:rPr>
              <a:t>der Maschine einfügen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46906" y="5134161"/>
            <a:ext cx="5563822" cy="364222"/>
          </a:xfrm>
        </p:spPr>
        <p:txBody>
          <a:bodyPr lIns="0" tIns="0" rIns="0" bIns="0" anchor="t">
            <a:noAutofit/>
          </a:bodyPr>
          <a:lstStyle>
            <a:lvl1pPr algn="l">
              <a:defRPr lang="de-DE" sz="2300" b="1" baseline="0" smtClean="0">
                <a:effectLst/>
              </a:defRPr>
            </a:lvl1pPr>
          </a:lstStyle>
          <a:p>
            <a:r>
              <a:rPr lang="de-DE" b="1" dirty="0">
                <a:solidFill>
                  <a:srgbClr val="333C4D"/>
                </a:solidFill>
                <a:effectLst/>
                <a:latin typeface="Segoe UI" panose="020B0402040204020203" pitchFamily="34" charset="0"/>
              </a:rPr>
              <a:t>Produktbezeichnung </a:t>
            </a:r>
            <a:endParaRPr lang="de-DE" dirty="0">
              <a:solidFill>
                <a:srgbClr val="333C4D"/>
              </a:solidFill>
              <a:effectLst/>
              <a:latin typeface="Segoe UI" panose="020B0402040204020203" pitchFamily="34" charset="0"/>
            </a:endParaRPr>
          </a:p>
        </p:txBody>
      </p:sp>
      <p:sp>
        <p:nvSpPr>
          <p:cNvPr id="24" name="Freihandform 23">
            <a:extLst>
              <a:ext uri="{FF2B5EF4-FFF2-40B4-BE49-F238E27FC236}">
                <a16:creationId xmlns:a16="http://schemas.microsoft.com/office/drawing/2014/main" id="{8094CB69-7E38-6D08-EF99-2200E02FFC12}"/>
              </a:ext>
            </a:extLst>
          </p:cNvPr>
          <p:cNvSpPr/>
          <p:nvPr userDrawn="1"/>
        </p:nvSpPr>
        <p:spPr>
          <a:xfrm>
            <a:off x="260350" y="8773525"/>
            <a:ext cx="6337300" cy="859426"/>
          </a:xfrm>
          <a:custGeom>
            <a:avLst/>
            <a:gdLst>
              <a:gd name="csX0" fmla="*/ 0 w 6337300"/>
              <a:gd name="csY0" fmla="*/ 0 h 859426"/>
              <a:gd name="csX1" fmla="*/ 6337300 w 6337300"/>
              <a:gd name="csY1" fmla="*/ 0 h 859426"/>
              <a:gd name="csX2" fmla="*/ 6337300 w 6337300"/>
              <a:gd name="csY2" fmla="*/ 727472 h 859426"/>
              <a:gd name="csX3" fmla="*/ 6205346 w 6337300"/>
              <a:gd name="csY3" fmla="*/ 859426 h 859426"/>
              <a:gd name="csX4" fmla="*/ 131954 w 6337300"/>
              <a:gd name="csY4" fmla="*/ 859426 h 859426"/>
              <a:gd name="csX5" fmla="*/ 0 w 6337300"/>
              <a:gd name="csY5" fmla="*/ 727472 h 859426"/>
              <a:gd name="csX6" fmla="*/ 0 w 6337300"/>
              <a:gd name="csY6" fmla="*/ 0 h 85942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</a:cxnLst>
            <a:rect l="l" t="t" r="r" b="b"/>
            <a:pathLst>
              <a:path w="6337300" h="859426">
                <a:moveTo>
                  <a:pt x="0" y="0"/>
                </a:moveTo>
                <a:lnTo>
                  <a:pt x="6337300" y="0"/>
                </a:lnTo>
                <a:lnTo>
                  <a:pt x="6337300" y="727472"/>
                </a:lnTo>
                <a:cubicBezTo>
                  <a:pt x="6337300" y="800348"/>
                  <a:pt x="6278222" y="859426"/>
                  <a:pt x="6205346" y="859426"/>
                </a:cubicBezTo>
                <a:lnTo>
                  <a:pt x="131954" y="859426"/>
                </a:lnTo>
                <a:cubicBezTo>
                  <a:pt x="59078" y="859426"/>
                  <a:pt x="0" y="800348"/>
                  <a:pt x="0" y="727472"/>
                </a:cubicBezTo>
                <a:lnTo>
                  <a:pt x="0" y="0"/>
                </a:lnTo>
                <a:close/>
              </a:path>
            </a:pathLst>
          </a:custGeom>
          <a:solidFill>
            <a:srgbClr val="333C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pic>
        <p:nvPicPr>
          <p:cNvPr id="20" name="Grafik 19" descr="Ein Bild, das Schrift, Text, Grafiken, Logo enthält.&#10;&#10;KI-generierte Inhalte können fehlerhaft sein.">
            <a:extLst>
              <a:ext uri="{FF2B5EF4-FFF2-40B4-BE49-F238E27FC236}">
                <a16:creationId xmlns:a16="http://schemas.microsoft.com/office/drawing/2014/main" id="{E61C4BF3-0BB4-BE76-99E1-5D8D83E2B6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1448" y="8989686"/>
            <a:ext cx="1276570" cy="383422"/>
          </a:xfrm>
          <a:prstGeom prst="rect">
            <a:avLst/>
          </a:prstGeom>
        </p:spPr>
      </p:pic>
      <p:sp>
        <p:nvSpPr>
          <p:cNvPr id="30" name="Tabellenplatzhalter 29">
            <a:extLst>
              <a:ext uri="{FF2B5EF4-FFF2-40B4-BE49-F238E27FC236}">
                <a16:creationId xmlns:a16="http://schemas.microsoft.com/office/drawing/2014/main" id="{52C72BE5-1FF6-C4B7-16A9-BD537ABEC250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661988" y="5912154"/>
            <a:ext cx="5564187" cy="1554766"/>
          </a:xfrm>
        </p:spPr>
        <p:txBody>
          <a:bodyPr/>
          <a:lstStyle/>
          <a:p>
            <a:endParaRPr lang="de-DE"/>
          </a:p>
        </p:txBody>
      </p:sp>
      <p:sp>
        <p:nvSpPr>
          <p:cNvPr id="34" name="Textplatzhalter 33">
            <a:extLst>
              <a:ext uri="{FF2B5EF4-FFF2-40B4-BE49-F238E27FC236}">
                <a16:creationId xmlns:a16="http://schemas.microsoft.com/office/drawing/2014/main" id="{29412217-ED4D-E56B-9CE3-770D9E4E44C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6906" y="5518487"/>
            <a:ext cx="5594350" cy="392113"/>
          </a:xfrm>
        </p:spPr>
        <p:txBody>
          <a:bodyPr lIns="0" tIns="0" rIns="0" bIns="0"/>
          <a:lstStyle>
            <a:lvl1pPr>
              <a:buNone/>
              <a:defRPr sz="2300" b="0" i="0" cap="all" spc="30" baseline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de-DE" dirty="0"/>
              <a:t>Hersteller</a:t>
            </a:r>
          </a:p>
        </p:txBody>
      </p:sp>
      <p:sp>
        <p:nvSpPr>
          <p:cNvPr id="36" name="Textplatzhalter 35">
            <a:extLst>
              <a:ext uri="{FF2B5EF4-FFF2-40B4-BE49-F238E27FC236}">
                <a16:creationId xmlns:a16="http://schemas.microsoft.com/office/drawing/2014/main" id="{C5DCBCC8-DCE8-9640-B680-BC3BFD3B3CF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6906" y="7484457"/>
            <a:ext cx="5594350" cy="1029226"/>
          </a:xfrm>
        </p:spPr>
        <p:txBody>
          <a:bodyPr lIns="0" tIns="0" rIns="0" bIns="0"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000"/>
            </a:lvl1pPr>
            <a:lvl2pPr marL="0" indent="0">
              <a:lnSpc>
                <a:spcPct val="150000"/>
              </a:lnSpc>
              <a:spcBef>
                <a:spcPts val="0"/>
              </a:spcBef>
              <a:buNone/>
              <a:defRPr sz="1000"/>
            </a:lvl2pPr>
            <a:lvl3pPr marL="0" indent="0">
              <a:lnSpc>
                <a:spcPct val="150000"/>
              </a:lnSpc>
              <a:spcBef>
                <a:spcPts val="0"/>
              </a:spcBef>
              <a:buNone/>
              <a:defRPr sz="1000"/>
            </a:lvl3pPr>
            <a:lvl4pPr marL="0" indent="0">
              <a:lnSpc>
                <a:spcPct val="150000"/>
              </a:lnSpc>
              <a:spcBef>
                <a:spcPts val="0"/>
              </a:spcBef>
              <a:buNone/>
              <a:defRPr sz="1000"/>
            </a:lvl4pPr>
            <a:lvl5pPr marL="0" indent="0">
              <a:lnSpc>
                <a:spcPct val="150000"/>
              </a:lnSpc>
              <a:spcBef>
                <a:spcPts val="0"/>
              </a:spcBef>
              <a:buNone/>
              <a:defRPr sz="10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306BBD2-FAC2-F8AD-33F7-C31EC1CEA47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1825" y="4314940"/>
            <a:ext cx="5594350" cy="341313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/>
            </a:lvl1pPr>
            <a:lvl2pPr>
              <a:lnSpc>
                <a:spcPct val="100000"/>
              </a:lnSpc>
              <a:buNone/>
              <a:defRPr sz="1000"/>
            </a:lvl2pPr>
            <a:lvl3pPr>
              <a:lnSpc>
                <a:spcPct val="100000"/>
              </a:lnSpc>
              <a:buNone/>
              <a:defRPr sz="1000"/>
            </a:lvl3pPr>
            <a:lvl4pPr>
              <a:lnSpc>
                <a:spcPct val="100000"/>
              </a:lnSpc>
              <a:buNone/>
              <a:defRPr sz="1000"/>
            </a:lvl4pPr>
            <a:lvl5pPr>
              <a:lnSpc>
                <a:spcPct val="100000"/>
              </a:lnSpc>
              <a:buNone/>
              <a:defRPr sz="1000"/>
            </a:lvl5pPr>
          </a:lstStyle>
          <a:p>
            <a:pPr lvl="0"/>
            <a:r>
              <a:rPr lang="de-DE" dirty="0"/>
              <a:t>© Name der Fotografen / Unternehmen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BE785275-7C6D-E93C-89D0-CD28D66D51E9}"/>
              </a:ext>
            </a:extLst>
          </p:cNvPr>
          <p:cNvSpPr txBox="1"/>
          <p:nvPr userDrawn="1"/>
        </p:nvSpPr>
        <p:spPr>
          <a:xfrm>
            <a:off x="631448" y="4540208"/>
            <a:ext cx="5609808" cy="36422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b="1" i="0" dirty="0">
                <a:latin typeface="Segoe UI" panose="020B0402040204020203" pitchFamily="34" charset="0"/>
                <a:cs typeface="Segoe UI" panose="020B0402040204020203" pitchFamily="34" charset="0"/>
              </a:rPr>
              <a:t>Die hochauflösenden Bilder müssen separat per E-Mail geschickt werden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b="1" i="0" dirty="0">
                <a:latin typeface="Segoe UI" panose="020B0402040204020203" pitchFamily="34" charset="0"/>
                <a:cs typeface="Segoe UI" panose="020B0402040204020203" pitchFamily="34" charset="0"/>
              </a:rPr>
              <a:t>(</a:t>
            </a:r>
            <a:r>
              <a:rPr lang="de-DE" sz="1000" b="1" i="0" dirty="0" err="1">
                <a:latin typeface="Segoe UI" panose="020B0402040204020203" pitchFamily="34" charset="0"/>
                <a:cs typeface="Segoe UI" panose="020B0402040204020203" pitchFamily="34" charset="0"/>
              </a:rPr>
              <a:t>png</a:t>
            </a:r>
            <a:r>
              <a:rPr lang="de-DE" sz="1000" b="1" i="0" dirty="0">
                <a:latin typeface="Segoe UI" panose="020B0402040204020203" pitchFamily="34" charset="0"/>
                <a:cs typeface="Segoe UI" panose="020B0402040204020203" pitchFamily="34" charset="0"/>
              </a:rPr>
              <a:t>, </a:t>
            </a:r>
            <a:r>
              <a:rPr lang="de-DE" sz="1000" b="1" i="0" dirty="0" err="1">
                <a:latin typeface="Segoe UI" panose="020B0402040204020203" pitchFamily="34" charset="0"/>
                <a:cs typeface="Segoe UI" panose="020B0402040204020203" pitchFamily="34" charset="0"/>
              </a:rPr>
              <a:t>jpg</a:t>
            </a:r>
            <a:r>
              <a:rPr lang="de-DE" sz="1000" b="1" i="0" dirty="0">
                <a:latin typeface="Segoe UI" panose="020B0402040204020203" pitchFamily="34" charset="0"/>
                <a:cs typeface="Segoe UI" panose="020B0402040204020203" pitchFamily="34" charset="0"/>
              </a:rPr>
              <a:t>, </a:t>
            </a:r>
            <a:r>
              <a:rPr lang="de-DE" sz="1000" b="1" i="0" dirty="0" err="1">
                <a:latin typeface="Segoe UI" panose="020B0402040204020203" pitchFamily="34" charset="0"/>
                <a:cs typeface="Segoe UI" panose="020B0402040204020203" pitchFamily="34" charset="0"/>
              </a:rPr>
              <a:t>tif</a:t>
            </a:r>
            <a:r>
              <a:rPr lang="de-DE" sz="1000" b="1" i="0" dirty="0">
                <a:latin typeface="Segoe UI" panose="020B0402040204020203" pitchFamily="34" charset="0"/>
                <a:cs typeface="Segoe UI" panose="020B0402040204020203" pitchFamily="34" charset="0"/>
              </a:rPr>
              <a:t>) – </a:t>
            </a:r>
            <a:r>
              <a:rPr lang="de-DE" sz="1000" b="1" i="0" dirty="0" err="1">
                <a:latin typeface="Segoe UI" panose="020B0402040204020203" pitchFamily="34" charset="0"/>
                <a:cs typeface="Segoe UI" panose="020B0402040204020203" pitchFamily="34" charset="0"/>
              </a:rPr>
              <a:t>info@hydropa.de</a:t>
            </a:r>
            <a:endParaRPr lang="de-DE" sz="1000" b="1" i="0" dirty="0">
              <a:latin typeface="Segoe UI" panose="020B0402040204020203" pitchFamily="34" charset="0"/>
              <a:cs typeface="Segoe UI" panose="020B0402040204020203" pitchFamily="34" charset="0"/>
            </a:endParaRPr>
          </a:p>
          <a:p>
            <a:endParaRPr lang="de-DE" sz="1000" b="1" i="0" dirty="0">
              <a:latin typeface="Segoe UI" panose="020B0402040204020203" pitchFamily="34" charset="0"/>
              <a:cs typeface="Segoe UI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8012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Die hochauflösenden Bilder müssen separat per E-Mail  geschickt werden (png, jpg, tif) – info@hydropa.de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EFC78-18EE-1D40-9C16-CF3E7A2442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902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Die hochauflösenden Bilder müssen separat per E-Mail  geschickt werden (png, jpg, tif) – info@hydropa.de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EFC78-18EE-1D40-9C16-CF3E7A2442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7065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Die hochauflösenden Bilder müssen separat per E-Mail  geschickt werden (png, jpg, tif) – info@hydropa.de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EFC78-18EE-1D40-9C16-CF3E7A2442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1864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Die hochauflösenden Bilder müssen separat per E-Mail  geschickt werden (png, jpg, tif) – info@hydropa.de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EFC78-18EE-1D40-9C16-CF3E7A2442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3910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Die hochauflösenden Bilder müssen separat per E-Mail  geschickt werden (png, jpg, tif) – info@hydropa.de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EFC78-18EE-1D40-9C16-CF3E7A2442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5886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Die hochauflösenden Bilder müssen separat per E-Mail  geschickt werden (png, jpg, tif) – info@hydropa.de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EFC78-18EE-1D40-9C16-CF3E7A2442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0763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Die hochauflösenden Bilder müssen separat per E-Mail  geschickt werden (png, jpg, tif) – info@hydropa.de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EFC78-18EE-1D40-9C16-CF3E7A2442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0989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Die hochauflösenden Bilder müssen separat per E-Mail  geschickt werden (png, jpg, tif) – info@hydropa.de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EFC78-18EE-1D40-9C16-CF3E7A2442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1116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2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Die hochauflösenden Bilder müssen separat per E-Mail  geschickt werden (png, jpg, tif) – info@hydropa.de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EFC78-18EE-1D40-9C16-CF3E7A2442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0007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2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Die hochauflösenden Bilder müssen separat per E-Mail  geschickt werden (png, jpg, tif) – info@hydropa.de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EFC78-18EE-1D40-9C16-CF3E7A2442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972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7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endParaRPr lang="de-DE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r>
              <a:rPr lang="de-DE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Die hochauflösenden Bilder müssen separat per E-Mail  geschickt werden (png, jpg, tif) – info@hydropa.de</a:t>
            </a:r>
            <a:endParaRPr lang="de-DE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fld id="{1C3EFC78-18EE-1D40-9C16-CF3E7A244250}" type="slidenum">
              <a:rPr lang="de-DE" smtClean="0"/>
              <a:pPr/>
              <a:t>‹Nr.›</a:t>
            </a:fld>
            <a:endParaRPr lang="de-DE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004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i="0" kern="1200" cap="all" spc="30" baseline="0">
          <a:solidFill>
            <a:schemeClr val="tx1"/>
          </a:solidFill>
          <a:latin typeface="Segoe UI" panose="020B0402040204020203" pitchFamily="34" charset="0"/>
          <a:ea typeface="+mj-ea"/>
          <a:cs typeface="Segoe UI" panose="020B0402040204020203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Segoe UI Historic" panose="020B0502040204020203" pitchFamily="34" charset="0"/>
          <a:ea typeface="Segoe UI Historic" panose="020B0502040204020203" pitchFamily="34" charset="0"/>
          <a:cs typeface="Segoe UI Historic" panose="020B0502040204020203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 Historic" panose="020B0502040204020203" pitchFamily="34" charset="0"/>
          <a:ea typeface="Segoe UI Historic" panose="020B0502040204020203" pitchFamily="34" charset="0"/>
          <a:cs typeface="Segoe UI Historic" panose="020B0502040204020203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Segoe UI Historic" panose="020B0502040204020203" pitchFamily="34" charset="0"/>
          <a:ea typeface="Segoe UI Historic" panose="020B0502040204020203" pitchFamily="34" charset="0"/>
          <a:cs typeface="Segoe UI Historic" panose="020B0502040204020203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Segoe UI Historic" panose="020B0502040204020203" pitchFamily="34" charset="0"/>
          <a:ea typeface="Segoe UI Historic" panose="020B0502040204020203" pitchFamily="34" charset="0"/>
          <a:cs typeface="Segoe UI Historic" panose="020B0502040204020203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Segoe UI Historic" panose="020B0502040204020203" pitchFamily="34" charset="0"/>
          <a:ea typeface="Segoe UI Historic" panose="020B0502040204020203" pitchFamily="34" charset="0"/>
          <a:cs typeface="Segoe UI Historic" panose="020B0502040204020203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tockphoto.com/de/portfolio/ewg3D?mediatype=photography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Bildplatzhalter 30">
            <a:extLst>
              <a:ext uri="{FF2B5EF4-FFF2-40B4-BE49-F238E27FC236}">
                <a16:creationId xmlns:a16="http://schemas.microsoft.com/office/drawing/2014/main" id="{EA75FE3B-8BC2-54C1-6DE4-71610C7E109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0" name="Titel 29">
            <a:extLst>
              <a:ext uri="{FF2B5EF4-FFF2-40B4-BE49-F238E27FC236}">
                <a16:creationId xmlns:a16="http://schemas.microsoft.com/office/drawing/2014/main" id="{7C17E496-B531-FCC2-1C24-3CE038C806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graphicFrame>
        <p:nvGraphicFramePr>
          <p:cNvPr id="13" name="Tabellenplatzhalter 6">
            <a:extLst>
              <a:ext uri="{FF2B5EF4-FFF2-40B4-BE49-F238E27FC236}">
                <a16:creationId xmlns:a16="http://schemas.microsoft.com/office/drawing/2014/main" id="{1363647E-268A-615F-F449-A3ED4DC7435A}"/>
              </a:ext>
            </a:extLst>
          </p:cNvPr>
          <p:cNvGraphicFramePr>
            <a:graphicFrameLocks noGrp="1"/>
          </p:cNvGraphicFramePr>
          <p:nvPr>
            <p:ph type="tbl" sz="quarter" idx="16"/>
            <p:extLst>
              <p:ext uri="{D42A27DB-BD31-4B8C-83A1-F6EECF244321}">
                <p14:modId xmlns:p14="http://schemas.microsoft.com/office/powerpoint/2010/main" val="2919227961"/>
              </p:ext>
            </p:extLst>
          </p:nvPr>
        </p:nvGraphicFramePr>
        <p:xfrm>
          <a:off x="661988" y="5911850"/>
          <a:ext cx="5564185" cy="111252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070327">
                  <a:extLst>
                    <a:ext uri="{9D8B030D-6E8A-4147-A177-3AD203B41FA5}">
                      <a16:colId xmlns:a16="http://schemas.microsoft.com/office/drawing/2014/main" val="2231180051"/>
                    </a:ext>
                  </a:extLst>
                </a:gridCol>
                <a:gridCol w="711766">
                  <a:extLst>
                    <a:ext uri="{9D8B030D-6E8A-4147-A177-3AD203B41FA5}">
                      <a16:colId xmlns:a16="http://schemas.microsoft.com/office/drawing/2014/main" val="4183859742"/>
                    </a:ext>
                  </a:extLst>
                </a:gridCol>
                <a:gridCol w="2118521">
                  <a:extLst>
                    <a:ext uri="{9D8B030D-6E8A-4147-A177-3AD203B41FA5}">
                      <a16:colId xmlns:a16="http://schemas.microsoft.com/office/drawing/2014/main" val="2743138853"/>
                    </a:ext>
                  </a:extLst>
                </a:gridCol>
                <a:gridCol w="663571">
                  <a:extLst>
                    <a:ext uri="{9D8B030D-6E8A-4147-A177-3AD203B41FA5}">
                      <a16:colId xmlns:a16="http://schemas.microsoft.com/office/drawing/2014/main" val="36479323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 sz="1100" dirty="0">
                          <a:solidFill>
                            <a:srgbClr val="333C4D"/>
                          </a:solidFill>
                          <a:effectLst/>
                          <a:latin typeface="Segoe UI Historic" panose="020B0502040204020203" pitchFamily="34" charset="0"/>
                        </a:rPr>
                        <a:t>Anzahl der Hydraulikfunktionen 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 sz="1100" b="1" dirty="0">
                          <a:solidFill>
                            <a:srgbClr val="333C4D"/>
                          </a:solidFill>
                          <a:effectLst/>
                          <a:latin typeface="Segoe UI" panose="020B0402040204020203" pitchFamily="34" charset="0"/>
                        </a:rPr>
                        <a:t>2</a:t>
                      </a:r>
                      <a:endParaRPr lang="de-DE" sz="1100" dirty="0">
                        <a:solidFill>
                          <a:srgbClr val="333C4D"/>
                        </a:solidFill>
                        <a:effectLst/>
                        <a:latin typeface="Segoe UI" panose="020B0402040204020203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 sz="1100" dirty="0">
                          <a:solidFill>
                            <a:srgbClr val="333C4D"/>
                          </a:solidFill>
                          <a:effectLst/>
                          <a:latin typeface="Segoe UI Historic" panose="020B0502040204020203" pitchFamily="34" charset="0"/>
                        </a:rPr>
                        <a:t>maximaler Druck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 sz="1100" b="1" dirty="0">
                          <a:solidFill>
                            <a:srgbClr val="333C4D"/>
                          </a:solidFill>
                          <a:effectLst/>
                          <a:latin typeface="Segoe UI" panose="020B0402040204020203" pitchFamily="34" charset="0"/>
                        </a:rPr>
                        <a:t>300 bar</a:t>
                      </a:r>
                      <a:endParaRPr lang="de-DE" sz="1100" dirty="0">
                        <a:solidFill>
                          <a:srgbClr val="333C4D"/>
                        </a:solidFill>
                        <a:effectLst/>
                        <a:latin typeface="Segoe UI" panose="020B0402040204020203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17163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 sz="1100" dirty="0">
                          <a:solidFill>
                            <a:srgbClr val="333C4D"/>
                          </a:solidFill>
                          <a:effectLst/>
                          <a:latin typeface="Segoe UI Historic" panose="020B0502040204020203" pitchFamily="34" charset="0"/>
                        </a:rPr>
                        <a:t>Gewicht der Maschine 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 sz="1100" b="1" dirty="0">
                          <a:solidFill>
                            <a:srgbClr val="333C4D"/>
                          </a:solidFill>
                          <a:effectLst/>
                          <a:latin typeface="Segoe UI" panose="020B0402040204020203" pitchFamily="34" charset="0"/>
                        </a:rPr>
                        <a:t>7 t</a:t>
                      </a:r>
                      <a:endParaRPr lang="de-DE" sz="1100" dirty="0">
                        <a:solidFill>
                          <a:srgbClr val="333C4D"/>
                        </a:solidFill>
                        <a:effectLst/>
                        <a:latin typeface="Segoe UI" panose="020B0402040204020203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 sz="1100" dirty="0">
                          <a:solidFill>
                            <a:srgbClr val="333C4D"/>
                          </a:solidFill>
                          <a:effectLst/>
                          <a:latin typeface="Segoe UI Historic" panose="020B0502040204020203" pitchFamily="34" charset="0"/>
                        </a:rPr>
                        <a:t>maximale Kraft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 sz="1100" b="1">
                          <a:solidFill>
                            <a:srgbClr val="333C4D"/>
                          </a:solidFill>
                          <a:effectLst/>
                          <a:latin typeface="Segoe UI" panose="020B0402040204020203" pitchFamily="34" charset="0"/>
                        </a:rPr>
                        <a:t>584 Nm</a:t>
                      </a:r>
                      <a:endParaRPr lang="de-DE" sz="1100">
                        <a:solidFill>
                          <a:srgbClr val="333C4D"/>
                        </a:solidFill>
                        <a:effectLst/>
                        <a:latin typeface="Segoe UI" panose="020B0402040204020203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050533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 sz="1100" dirty="0">
                          <a:solidFill>
                            <a:srgbClr val="333C4D"/>
                          </a:solidFill>
                          <a:effectLst/>
                          <a:latin typeface="Segoe UI Historic" panose="020B0502040204020203" pitchFamily="34" charset="0"/>
                        </a:rPr>
                        <a:t>Antriebsleistung 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 sz="1100" b="1" dirty="0">
                          <a:solidFill>
                            <a:srgbClr val="333C4D"/>
                          </a:solidFill>
                          <a:effectLst/>
                          <a:latin typeface="Segoe UI" panose="020B0402040204020203" pitchFamily="34" charset="0"/>
                        </a:rPr>
                        <a:t>20 KW</a:t>
                      </a:r>
                      <a:endParaRPr lang="de-DE" sz="1100" dirty="0">
                        <a:solidFill>
                          <a:srgbClr val="333C4D"/>
                        </a:solidFill>
                        <a:effectLst/>
                        <a:latin typeface="Segoe UI" panose="020B0402040204020203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 sz="1100" dirty="0">
                          <a:solidFill>
                            <a:srgbClr val="333C4D"/>
                          </a:solidFill>
                          <a:effectLst/>
                          <a:latin typeface="Segoe UI Historic" panose="020B0502040204020203" pitchFamily="34" charset="0"/>
                        </a:rPr>
                        <a:t>maximaler Volumenstrom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 sz="1100" b="1" dirty="0">
                          <a:solidFill>
                            <a:srgbClr val="333C4D"/>
                          </a:solidFill>
                          <a:effectLst/>
                          <a:latin typeface="Segoe UI" panose="020B0402040204020203" pitchFamily="34" charset="0"/>
                        </a:rPr>
                        <a:t>230 l/min</a:t>
                      </a:r>
                      <a:endParaRPr lang="de-DE" sz="1100" dirty="0">
                        <a:solidFill>
                          <a:srgbClr val="333C4D"/>
                        </a:solidFill>
                        <a:effectLst/>
                        <a:latin typeface="Segoe UI" panose="020B0402040204020203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07932908"/>
                  </a:ext>
                </a:extLst>
              </a:tr>
            </a:tbl>
          </a:graphicData>
        </a:graphic>
      </p:graphicFrame>
      <p:sp>
        <p:nvSpPr>
          <p:cNvPr id="32" name="Textplatzhalter 31">
            <a:extLst>
              <a:ext uri="{FF2B5EF4-FFF2-40B4-BE49-F238E27FC236}">
                <a16:creationId xmlns:a16="http://schemas.microsoft.com/office/drawing/2014/main" id="{DC40C7A1-B4F5-D5FB-3A07-D2852C9713D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3" name="Textplatzhalter 32">
            <a:extLst>
              <a:ext uri="{FF2B5EF4-FFF2-40B4-BE49-F238E27FC236}">
                <a16:creationId xmlns:a16="http://schemas.microsoft.com/office/drawing/2014/main" id="{B881C7D4-8A8B-74E4-39A5-010F214EFD5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4" name="Textplatzhalter 33">
            <a:extLst>
              <a:ext uri="{FF2B5EF4-FFF2-40B4-BE49-F238E27FC236}">
                <a16:creationId xmlns:a16="http://schemas.microsoft.com/office/drawing/2014/main" id="{E59E232D-62BD-8CD6-9ABA-9AAA4DF2630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8904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Bildplatzhalter 10" descr="Ein Bild, das Himmel, draußen, Traktor, Landwirtschaftstechnik enthält.&#10;&#10;KI-generierte Inhalte können fehlerhaft sein.">
            <a:extLst>
              <a:ext uri="{FF2B5EF4-FFF2-40B4-BE49-F238E27FC236}">
                <a16:creationId xmlns:a16="http://schemas.microsoft.com/office/drawing/2014/main" id="{735A5607-B3D7-AA9F-3EE1-BF9926221F6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487" b="2487"/>
          <a:stretch/>
        </p:blipFill>
        <p:spPr>
          <a:xfrm>
            <a:off x="260350" y="236540"/>
            <a:ext cx="6337300" cy="4012015"/>
          </a:xfrm>
          <a:solidFill>
            <a:srgbClr val="CFCFD5"/>
          </a:solidFill>
        </p:spPr>
      </p:pic>
      <p:sp>
        <p:nvSpPr>
          <p:cNvPr id="213" name="Titel 212">
            <a:extLst>
              <a:ext uri="{FF2B5EF4-FFF2-40B4-BE49-F238E27FC236}">
                <a16:creationId xmlns:a16="http://schemas.microsoft.com/office/drawing/2014/main" id="{4258FAA7-60EF-2A76-EA62-27F8F2F4CC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6906" y="5134161"/>
            <a:ext cx="5563822" cy="364222"/>
          </a:xfrm>
        </p:spPr>
        <p:txBody>
          <a:bodyPr/>
          <a:lstStyle/>
          <a:p>
            <a:r>
              <a:rPr lang="de-DE" dirty="0" err="1"/>
              <a:t>traktor</a:t>
            </a:r>
            <a:r>
              <a:rPr lang="de-DE" dirty="0"/>
              <a:t> 1042 Vario</a:t>
            </a:r>
            <a:br>
              <a:rPr lang="de-DE" dirty="0"/>
            </a:br>
            <a:endParaRPr lang="de-DE" dirty="0"/>
          </a:p>
        </p:txBody>
      </p:sp>
      <p:graphicFrame>
        <p:nvGraphicFramePr>
          <p:cNvPr id="7" name="Tabellenplatzhalter 6">
            <a:extLst>
              <a:ext uri="{FF2B5EF4-FFF2-40B4-BE49-F238E27FC236}">
                <a16:creationId xmlns:a16="http://schemas.microsoft.com/office/drawing/2014/main" id="{2C487CFC-4164-041F-5CB1-E282BE2CB15F}"/>
              </a:ext>
            </a:extLst>
          </p:cNvPr>
          <p:cNvGraphicFramePr>
            <a:graphicFrameLocks noGrp="1"/>
          </p:cNvGraphicFramePr>
          <p:nvPr>
            <p:ph type="tbl" sz="quarter" idx="16"/>
            <p:extLst>
              <p:ext uri="{D42A27DB-BD31-4B8C-83A1-F6EECF244321}">
                <p14:modId xmlns:p14="http://schemas.microsoft.com/office/powerpoint/2010/main" val="359036037"/>
              </p:ext>
            </p:extLst>
          </p:nvPr>
        </p:nvGraphicFramePr>
        <p:xfrm>
          <a:off x="661988" y="5911850"/>
          <a:ext cx="5564185" cy="111252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070327">
                  <a:extLst>
                    <a:ext uri="{9D8B030D-6E8A-4147-A177-3AD203B41FA5}">
                      <a16:colId xmlns:a16="http://schemas.microsoft.com/office/drawing/2014/main" val="2231180051"/>
                    </a:ext>
                  </a:extLst>
                </a:gridCol>
                <a:gridCol w="711766">
                  <a:extLst>
                    <a:ext uri="{9D8B030D-6E8A-4147-A177-3AD203B41FA5}">
                      <a16:colId xmlns:a16="http://schemas.microsoft.com/office/drawing/2014/main" val="4183859742"/>
                    </a:ext>
                  </a:extLst>
                </a:gridCol>
                <a:gridCol w="2118521">
                  <a:extLst>
                    <a:ext uri="{9D8B030D-6E8A-4147-A177-3AD203B41FA5}">
                      <a16:colId xmlns:a16="http://schemas.microsoft.com/office/drawing/2014/main" val="2743138853"/>
                    </a:ext>
                  </a:extLst>
                </a:gridCol>
                <a:gridCol w="663571">
                  <a:extLst>
                    <a:ext uri="{9D8B030D-6E8A-4147-A177-3AD203B41FA5}">
                      <a16:colId xmlns:a16="http://schemas.microsoft.com/office/drawing/2014/main" val="36479323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 sz="1100" dirty="0">
                          <a:solidFill>
                            <a:srgbClr val="333C4D"/>
                          </a:solidFill>
                          <a:effectLst/>
                          <a:latin typeface="Segoe UI Historic" panose="020B0502040204020203" pitchFamily="34" charset="0"/>
                        </a:rPr>
                        <a:t>Anzahl der Hydraulikfunktionen 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 sz="1100" b="1" dirty="0">
                          <a:solidFill>
                            <a:srgbClr val="333C4D"/>
                          </a:solidFill>
                          <a:effectLst/>
                          <a:latin typeface="Segoe UI" panose="020B0402040204020203" pitchFamily="34" charset="0"/>
                        </a:rPr>
                        <a:t>2</a:t>
                      </a:r>
                      <a:endParaRPr lang="de-DE" sz="1100" dirty="0">
                        <a:solidFill>
                          <a:srgbClr val="333C4D"/>
                        </a:solidFill>
                        <a:effectLst/>
                        <a:latin typeface="Segoe UI" panose="020B0402040204020203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 sz="1100" dirty="0">
                          <a:solidFill>
                            <a:srgbClr val="333C4D"/>
                          </a:solidFill>
                          <a:effectLst/>
                          <a:latin typeface="Segoe UI Historic" panose="020B0502040204020203" pitchFamily="34" charset="0"/>
                        </a:rPr>
                        <a:t>maximaler Druck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 sz="1100" b="1" dirty="0">
                          <a:solidFill>
                            <a:srgbClr val="333C4D"/>
                          </a:solidFill>
                          <a:effectLst/>
                          <a:latin typeface="Segoe UI" panose="020B0402040204020203" pitchFamily="34" charset="0"/>
                        </a:rPr>
                        <a:t>300 bar</a:t>
                      </a:r>
                      <a:endParaRPr lang="de-DE" sz="1100" dirty="0">
                        <a:solidFill>
                          <a:srgbClr val="333C4D"/>
                        </a:solidFill>
                        <a:effectLst/>
                        <a:latin typeface="Segoe UI" panose="020B0402040204020203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17163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 sz="1100" dirty="0">
                          <a:solidFill>
                            <a:srgbClr val="333C4D"/>
                          </a:solidFill>
                          <a:effectLst/>
                          <a:latin typeface="Segoe UI Historic" panose="020B0502040204020203" pitchFamily="34" charset="0"/>
                        </a:rPr>
                        <a:t>Gewicht der Maschine 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 sz="1100" b="1" dirty="0">
                          <a:solidFill>
                            <a:srgbClr val="333C4D"/>
                          </a:solidFill>
                          <a:effectLst/>
                          <a:latin typeface="Segoe UI" panose="020B0402040204020203" pitchFamily="34" charset="0"/>
                        </a:rPr>
                        <a:t>7 t</a:t>
                      </a:r>
                      <a:endParaRPr lang="de-DE" sz="1100" dirty="0">
                        <a:solidFill>
                          <a:srgbClr val="333C4D"/>
                        </a:solidFill>
                        <a:effectLst/>
                        <a:latin typeface="Segoe UI" panose="020B0402040204020203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 sz="1100" dirty="0">
                          <a:solidFill>
                            <a:srgbClr val="333C4D"/>
                          </a:solidFill>
                          <a:effectLst/>
                          <a:latin typeface="Segoe UI Historic" panose="020B0502040204020203" pitchFamily="34" charset="0"/>
                        </a:rPr>
                        <a:t>maximale Kraft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 sz="1100" b="1">
                          <a:solidFill>
                            <a:srgbClr val="333C4D"/>
                          </a:solidFill>
                          <a:effectLst/>
                          <a:latin typeface="Segoe UI" panose="020B0402040204020203" pitchFamily="34" charset="0"/>
                        </a:rPr>
                        <a:t>584 Nm</a:t>
                      </a:r>
                      <a:endParaRPr lang="de-DE" sz="1100">
                        <a:solidFill>
                          <a:srgbClr val="333C4D"/>
                        </a:solidFill>
                        <a:effectLst/>
                        <a:latin typeface="Segoe UI" panose="020B0402040204020203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050533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 sz="1100" dirty="0">
                          <a:solidFill>
                            <a:srgbClr val="333C4D"/>
                          </a:solidFill>
                          <a:effectLst/>
                          <a:latin typeface="Segoe UI Historic" panose="020B0502040204020203" pitchFamily="34" charset="0"/>
                        </a:rPr>
                        <a:t>Antriebsleistung 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 sz="1100" b="1" dirty="0">
                          <a:solidFill>
                            <a:srgbClr val="333C4D"/>
                          </a:solidFill>
                          <a:effectLst/>
                          <a:latin typeface="Segoe UI" panose="020B0402040204020203" pitchFamily="34" charset="0"/>
                        </a:rPr>
                        <a:t>20 KW</a:t>
                      </a:r>
                      <a:endParaRPr lang="de-DE" sz="1100" dirty="0">
                        <a:solidFill>
                          <a:srgbClr val="333C4D"/>
                        </a:solidFill>
                        <a:effectLst/>
                        <a:latin typeface="Segoe UI" panose="020B0402040204020203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 sz="1100" dirty="0">
                          <a:solidFill>
                            <a:srgbClr val="333C4D"/>
                          </a:solidFill>
                          <a:effectLst/>
                          <a:latin typeface="Segoe UI Historic" panose="020B0502040204020203" pitchFamily="34" charset="0"/>
                        </a:rPr>
                        <a:t>maximaler Volumenstrom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 sz="1100" b="1" dirty="0">
                          <a:solidFill>
                            <a:srgbClr val="333C4D"/>
                          </a:solidFill>
                          <a:effectLst/>
                          <a:latin typeface="Segoe UI" panose="020B0402040204020203" pitchFamily="34" charset="0"/>
                        </a:rPr>
                        <a:t>230 l/min</a:t>
                      </a:r>
                      <a:endParaRPr lang="de-DE" sz="1100" dirty="0">
                        <a:solidFill>
                          <a:srgbClr val="333C4D"/>
                        </a:solidFill>
                        <a:effectLst/>
                        <a:latin typeface="Segoe UI" panose="020B0402040204020203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07932908"/>
                  </a:ext>
                </a:extLst>
              </a:tr>
            </a:tbl>
          </a:graphicData>
        </a:graphic>
      </p:graphicFrame>
      <p:sp>
        <p:nvSpPr>
          <p:cNvPr id="215" name="Textplatzhalter 214">
            <a:extLst>
              <a:ext uri="{FF2B5EF4-FFF2-40B4-BE49-F238E27FC236}">
                <a16:creationId xmlns:a16="http://schemas.microsoft.com/office/drawing/2014/main" id="{6CB1F573-99C2-F867-4F34-10F3B172A5E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46906" y="5518487"/>
            <a:ext cx="5594350" cy="392113"/>
          </a:xfrm>
        </p:spPr>
        <p:txBody>
          <a:bodyPr/>
          <a:lstStyle/>
          <a:p>
            <a:r>
              <a:rPr lang="de-DE" dirty="0"/>
              <a:t>FENDT</a:t>
            </a:r>
          </a:p>
        </p:txBody>
      </p:sp>
      <p:sp>
        <p:nvSpPr>
          <p:cNvPr id="139" name="Textplatzhalter 138">
            <a:extLst>
              <a:ext uri="{FF2B5EF4-FFF2-40B4-BE49-F238E27FC236}">
                <a16:creationId xmlns:a16="http://schemas.microsoft.com/office/drawing/2014/main" id="{62A66066-6FAF-4B3F-ACFB-661E625EEEB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6906" y="7484457"/>
            <a:ext cx="5594350" cy="1029226"/>
          </a:xfrm>
        </p:spPr>
        <p:txBody>
          <a:bodyPr/>
          <a:lstStyle/>
          <a:p>
            <a:pPr lvl="0"/>
            <a:r>
              <a:rPr lang="de-DE" dirty="0"/>
              <a:t>Der Fendt 1042 Vario ist ein leistungsstarker Traktor der 1000 Vario Serie. Seit 2015 wird er von Fendt, einem Teil von AGCO, produziert. Ausgestattet mit einem 12,4-Liter-6-Zylinder-MAN-Dieselmotor und dem stufenlosen Vario-Getriebe, bietet dieser Traktor eine herausragende Kombination aus Leistung, Effizienz und Komfort für den großflächigen Ackerbau.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6E8B9A8E-298E-F446-F231-DB9D2F79249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1825" y="4314940"/>
            <a:ext cx="5594350" cy="341313"/>
          </a:xfrm>
        </p:spPr>
        <p:txBody>
          <a:bodyPr/>
          <a:lstStyle/>
          <a:p>
            <a:r>
              <a:rPr lang="de-DE" dirty="0"/>
              <a:t>© </a:t>
            </a:r>
            <a:r>
              <a:rPr lang="de-DE" dirty="0">
                <a:hlinkClick r:id="rId3"/>
              </a:rPr>
              <a:t>ewg3D</a:t>
            </a:r>
            <a:r>
              <a:rPr lang="de-DE" dirty="0"/>
              <a:t> / </a:t>
            </a:r>
            <a:r>
              <a:rPr lang="de-DE" dirty="0" err="1"/>
              <a:t>istockphoto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496792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Hydraulik Initiative 1">
      <a:dk1>
        <a:srgbClr val="000000"/>
      </a:dk1>
      <a:lt1>
        <a:srgbClr val="FEFFFF"/>
      </a:lt1>
      <a:dk2>
        <a:srgbClr val="0E2841"/>
      </a:dk2>
      <a:lt2>
        <a:srgbClr val="DDE5EC"/>
      </a:lt2>
      <a:accent1>
        <a:srgbClr val="FECE43"/>
      </a:accent1>
      <a:accent2>
        <a:srgbClr val="333C4D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333B4C"/>
      </a:hlink>
      <a:folHlink>
        <a:srgbClr val="333B4C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114</Words>
  <Application>Microsoft Office PowerPoint</Application>
  <PresentationFormat>A4-Papier (210 x 297 mm)</PresentationFormat>
  <Paragraphs>28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8" baseType="lpstr">
      <vt:lpstr>Aptos</vt:lpstr>
      <vt:lpstr>Arial</vt:lpstr>
      <vt:lpstr>Segoe UI</vt:lpstr>
      <vt:lpstr>Segoe UI Historic</vt:lpstr>
      <vt:lpstr>Segoe UI Light</vt:lpstr>
      <vt:lpstr>Office</vt:lpstr>
      <vt:lpstr>PowerPoint-Präsentation</vt:lpstr>
      <vt:lpstr>traktor 1042 Vario </vt:lpstr>
    </vt:vector>
  </TitlesOfParts>
  <Company>HANSA-FLEX AG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Valiev, Raif</dc:creator>
  <cp:lastModifiedBy>Sievers, Malte</cp:lastModifiedBy>
  <cp:revision>18</cp:revision>
  <dcterms:created xsi:type="dcterms:W3CDTF">2026-02-27T08:01:47Z</dcterms:created>
  <dcterms:modified xsi:type="dcterms:W3CDTF">2026-02-27T14:14:37Z</dcterms:modified>
</cp:coreProperties>
</file>